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6"/>
  </p:notesMasterIdLst>
  <p:sldIdLst>
    <p:sldId id="256" r:id="rId2"/>
    <p:sldId id="403" r:id="rId3"/>
    <p:sldId id="471" r:id="rId4"/>
    <p:sldId id="579" r:id="rId5"/>
    <p:sldId id="563" r:id="rId6"/>
    <p:sldId id="947" r:id="rId7"/>
    <p:sldId id="948" r:id="rId8"/>
    <p:sldId id="664" r:id="rId9"/>
    <p:sldId id="564" r:id="rId10"/>
    <p:sldId id="672" r:id="rId11"/>
    <p:sldId id="566" r:id="rId12"/>
    <p:sldId id="565" r:id="rId13"/>
    <p:sldId id="740" r:id="rId14"/>
    <p:sldId id="741" r:id="rId15"/>
    <p:sldId id="499" r:id="rId16"/>
    <p:sldId id="508" r:id="rId17"/>
    <p:sldId id="520" r:id="rId18"/>
    <p:sldId id="557" r:id="rId19"/>
    <p:sldId id="841" r:id="rId20"/>
    <p:sldId id="842" r:id="rId21"/>
    <p:sldId id="667" r:id="rId22"/>
    <p:sldId id="681" r:id="rId23"/>
    <p:sldId id="668" r:id="rId24"/>
    <p:sldId id="669" r:id="rId25"/>
    <p:sldId id="703" r:id="rId26"/>
    <p:sldId id="707" r:id="rId27"/>
    <p:sldId id="709" r:id="rId28"/>
    <p:sldId id="725" r:id="rId29"/>
    <p:sldId id="742" r:id="rId30"/>
    <p:sldId id="743" r:id="rId31"/>
    <p:sldId id="950" r:id="rId32"/>
    <p:sldId id="951" r:id="rId33"/>
    <p:sldId id="708" r:id="rId34"/>
    <p:sldId id="949" r:id="rId35"/>
    <p:sldId id="739" r:id="rId36"/>
    <p:sldId id="584" r:id="rId37"/>
    <p:sldId id="509" r:id="rId38"/>
    <p:sldId id="662" r:id="rId39"/>
    <p:sldId id="578" r:id="rId40"/>
    <p:sldId id="510" r:id="rId41"/>
    <p:sldId id="549" r:id="rId42"/>
    <p:sldId id="577" r:id="rId43"/>
    <p:sldId id="572" r:id="rId44"/>
    <p:sldId id="587" r:id="rId45"/>
    <p:sldId id="591" r:id="rId46"/>
    <p:sldId id="590" r:id="rId47"/>
    <p:sldId id="588" r:id="rId48"/>
    <p:sldId id="589" r:id="rId49"/>
    <p:sldId id="639" r:id="rId50"/>
    <p:sldId id="597" r:id="rId51"/>
    <p:sldId id="720" r:id="rId52"/>
    <p:sldId id="750" r:id="rId53"/>
    <p:sldId id="843" r:id="rId54"/>
    <p:sldId id="551" r:id="rId55"/>
    <p:sldId id="747" r:id="rId56"/>
    <p:sldId id="745" r:id="rId57"/>
    <p:sldId id="553" r:id="rId58"/>
    <p:sldId id="875" r:id="rId59"/>
    <p:sldId id="602" r:id="rId60"/>
    <p:sldId id="603" r:id="rId61"/>
    <p:sldId id="691" r:id="rId62"/>
    <p:sldId id="612" r:id="rId63"/>
    <p:sldId id="744" r:id="rId64"/>
    <p:sldId id="632" r:id="rId65"/>
    <p:sldId id="634" r:id="rId66"/>
    <p:sldId id="673" r:id="rId67"/>
    <p:sldId id="635" r:id="rId68"/>
    <p:sldId id="636" r:id="rId69"/>
    <p:sldId id="630" r:id="rId70"/>
    <p:sldId id="712" r:id="rId71"/>
    <p:sldId id="874" r:id="rId72"/>
    <p:sldId id="952" r:id="rId73"/>
    <p:sldId id="953" r:id="rId74"/>
    <p:sldId id="954" r:id="rId75"/>
    <p:sldId id="955" r:id="rId76"/>
    <p:sldId id="956" r:id="rId77"/>
    <p:sldId id="946" r:id="rId78"/>
    <p:sldId id="730" r:id="rId79"/>
    <p:sldId id="844" r:id="rId80"/>
    <p:sldId id="729" r:id="rId81"/>
    <p:sldId id="731" r:id="rId82"/>
    <p:sldId id="732" r:id="rId83"/>
    <p:sldId id="733" r:id="rId84"/>
    <p:sldId id="734" r:id="rId85"/>
    <p:sldId id="736" r:id="rId86"/>
    <p:sldId id="738" r:id="rId87"/>
    <p:sldId id="746" r:id="rId88"/>
    <p:sldId id="716" r:id="rId89"/>
    <p:sldId id="726" r:id="rId90"/>
    <p:sldId id="727" r:id="rId91"/>
    <p:sldId id="728" r:id="rId92"/>
    <p:sldId id="723" r:id="rId93"/>
    <p:sldId id="717" r:id="rId94"/>
    <p:sldId id="550" r:id="rId9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947"/>
            <p14:sldId id="948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708"/>
            <p14:sldId id="949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843"/>
            <p14:sldId id="551"/>
            <p14:sldId id="747"/>
            <p14:sldId id="745"/>
            <p14:sldId id="553"/>
            <p14:sldId id="875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874"/>
            <p14:sldId id="952"/>
            <p14:sldId id="953"/>
            <p14:sldId id="954"/>
            <p14:sldId id="955"/>
            <p14:sldId id="956"/>
            <p14:sldId id="946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28A136"/>
    <a:srgbClr val="EF7D1D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9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arch-meetup-hh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293796-2BCD-BA4E-8046-7D60F482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als Gateway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AAE75-975D-F447-AEE5-C77272FC18A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026459" y="1345136"/>
            <a:ext cx="7853082" cy="5067155"/>
          </a:xfrm>
        </p:spPr>
      </p:pic>
    </p:spTree>
    <p:extLst>
      <p:ext uri="{BB962C8B-B14F-4D97-AF65-F5344CB8AC3E}">
        <p14:creationId xmlns:p14="http://schemas.microsoft.com/office/powerpoint/2010/main" val="1235330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Interaktion: </a:t>
            </a:r>
            <a:r>
              <a:rPr lang="de-DE" dirty="0" err="1"/>
              <a:t>GraphQL</a:t>
            </a:r>
            <a:r>
              <a:rPr lang="de-DE" dirty="0"/>
              <a:t> Abfragen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Ist 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selbst erlernbar?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Vorbereitung: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Öffnet im Browser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http://GRAPHIQL-BLA-BLA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Anmelden mit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User XYZ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Übung: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einen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der alle Biere mit deren ID ausgibt sowie alle User mitsamt deren ID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um einem der Biere ein neues Rating hinzuzufügen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Die ID des Benutzers muss deine eigene sein, also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XX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496003-C3D1-314C-A410-4358B75B9D3F}"/>
              </a:ext>
            </a:extLst>
          </p:cNvPr>
          <p:cNvSpPr txBox="1"/>
          <p:nvPr/>
        </p:nvSpPr>
        <p:spPr>
          <a:xfrm>
            <a:off x="6284842" y="1288526"/>
            <a:ext cx="49812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@Harm: das wäre die Übung mit W-LAN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Auf meinem Mac lasse ich den Server laufen,</a:t>
            </a:r>
          </a:p>
          <a:p>
            <a:r>
              <a:rPr lang="de-DE" dirty="0">
                <a:solidFill>
                  <a:srgbClr val="FF0000"/>
                </a:solidFill>
              </a:rPr>
              <a:t>die Leute können sich dort mit </a:t>
            </a:r>
            <a:r>
              <a:rPr lang="de-DE" dirty="0" err="1">
                <a:solidFill>
                  <a:srgbClr val="FF0000"/>
                </a:solidFill>
              </a:rPr>
              <a:t>GraphiQL</a:t>
            </a:r>
            <a:r>
              <a:rPr lang="de-DE" dirty="0">
                <a:solidFill>
                  <a:srgbClr val="FF0000"/>
                </a:solidFill>
              </a:rPr>
              <a:t> verbinden</a:t>
            </a:r>
          </a:p>
          <a:p>
            <a:r>
              <a:rPr lang="de-DE" dirty="0">
                <a:solidFill>
                  <a:srgbClr val="FF0000"/>
                </a:solidFill>
              </a:rPr>
              <a:t>und </a:t>
            </a:r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ausführen.</a:t>
            </a:r>
          </a:p>
          <a:p>
            <a:r>
              <a:rPr lang="de-DE" dirty="0">
                <a:solidFill>
                  <a:srgbClr val="FF0000"/>
                </a:solidFill>
              </a:rPr>
              <a:t>Im Einleitungsteil stelle ich das Tool sowie einige</a:t>
            </a:r>
          </a:p>
          <a:p>
            <a:r>
              <a:rPr lang="de-DE" dirty="0">
                <a:solidFill>
                  <a:srgbClr val="FF0000"/>
                </a:solidFill>
              </a:rPr>
              <a:t>exemplarische </a:t>
            </a:r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vor, so dass die Leute</a:t>
            </a:r>
          </a:p>
          <a:p>
            <a:r>
              <a:rPr lang="de-DE" dirty="0">
                <a:solidFill>
                  <a:srgbClr val="FF0000"/>
                </a:solidFill>
              </a:rPr>
              <a:t>das schaffen müssten (wenn wir nicht an der </a:t>
            </a:r>
          </a:p>
          <a:p>
            <a:r>
              <a:rPr lang="de-DE" dirty="0">
                <a:solidFill>
                  <a:srgbClr val="FF0000"/>
                </a:solidFill>
              </a:rPr>
              <a:t>Technik scheitern)</a:t>
            </a:r>
          </a:p>
        </p:txBody>
      </p:sp>
    </p:spTree>
    <p:extLst>
      <p:ext uri="{BB962C8B-B14F-4D97-AF65-F5344CB8AC3E}">
        <p14:creationId xmlns:p14="http://schemas.microsoft.com/office/powerpoint/2010/main" val="134057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013243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21064" y="2371086"/>
            <a:ext cx="26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542227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50643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3532059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3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4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61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</a:t>
            </a:r>
            <a:r>
              <a:rPr lang="de-DE" sz="2400" b="1" dirty="0">
                <a:solidFill>
                  <a:srgbClr val="41719C"/>
                </a:solidFill>
              </a:rPr>
              <a:t>-freiburg-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5559</Words>
  <Application>Microsoft Macintosh PowerPoint</Application>
  <PresentationFormat>A4-Papier (210 x 297 mm)</PresentationFormat>
  <Paragraphs>1080</Paragraphs>
  <Slides>94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94</vt:i4>
      </vt:variant>
    </vt:vector>
  </HeadingPairs>
  <TitlesOfParts>
    <vt:vector size="10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GraphQL als Gateway</vt:lpstr>
      <vt:lpstr>GraphQL Einsatzszenarien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Interaktion: GraphQL Abfragen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Schema Design</vt:lpstr>
      <vt:lpstr>Schema Design</vt:lpstr>
      <vt:lpstr>Schema Design</vt:lpstr>
      <vt:lpstr>Schema Design</vt:lpstr>
      <vt:lpstr>Schema Design</vt:lpstr>
      <vt:lpstr>Schema Design</vt:lpstr>
      <vt:lpstr>Schema Design</vt:lpstr>
      <vt:lpstr>Exkurs: Optimierungen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821</cp:revision>
  <cp:lastPrinted>2019-09-04T14:57:49Z</cp:lastPrinted>
  <dcterms:created xsi:type="dcterms:W3CDTF">2016-03-28T15:59:53Z</dcterms:created>
  <dcterms:modified xsi:type="dcterms:W3CDTF">2019-11-10T17:50:58Z</dcterms:modified>
</cp:coreProperties>
</file>